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3" d="100"/>
          <a:sy n="63" d="100"/>
        </p:scale>
        <p:origin x="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8BAF-8ECC-CB10-8BFE-A504EAAFE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5FF005-B881-4114-A146-35B27BCFE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A3029D-0084-4F2A-1F02-3BBD10DCB754}"/>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5" name="Footer Placeholder 4">
            <a:extLst>
              <a:ext uri="{FF2B5EF4-FFF2-40B4-BE49-F238E27FC236}">
                <a16:creationId xmlns:a16="http://schemas.microsoft.com/office/drawing/2014/main" id="{268131BA-789A-0996-F75D-08A29649ED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3E4D51-E002-FD27-F303-21B511148240}"/>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17133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C617-21A3-99F4-F547-2A5B181504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C8C72-05AA-0499-CF25-D2912A7F2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2E16E-AC4E-97A7-1C27-DD6044AE131A}"/>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5" name="Footer Placeholder 4">
            <a:extLst>
              <a:ext uri="{FF2B5EF4-FFF2-40B4-BE49-F238E27FC236}">
                <a16:creationId xmlns:a16="http://schemas.microsoft.com/office/drawing/2014/main" id="{03D99C30-DE87-E9DE-DD86-EAAA5C6C2F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028E8B-2C2A-E801-1AAD-21441AAE7057}"/>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79241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5A2C2-A508-CF44-E7CB-556CBD80B5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D61D80-A209-ACF0-7E6D-8CB5F61CFB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BC78DF-2246-00F1-7B37-56A5413CE433}"/>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5" name="Footer Placeholder 4">
            <a:extLst>
              <a:ext uri="{FF2B5EF4-FFF2-40B4-BE49-F238E27FC236}">
                <a16:creationId xmlns:a16="http://schemas.microsoft.com/office/drawing/2014/main" id="{899795DF-CD77-E95F-7AD5-3C251AD760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EB1CA-734D-DD2A-1E8A-44D5C498A491}"/>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386831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82F7-F17A-0C98-E843-3B12D32E17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F0E42D-CCA9-6559-69B1-201FAE6886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31D8CE-3ACD-CEE4-FD16-4B4C14005C67}"/>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5" name="Footer Placeholder 4">
            <a:extLst>
              <a:ext uri="{FF2B5EF4-FFF2-40B4-BE49-F238E27FC236}">
                <a16:creationId xmlns:a16="http://schemas.microsoft.com/office/drawing/2014/main" id="{49F9BEB4-B1E9-176A-05F1-03643B16EA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2B6A36-2AF4-602C-899B-9F008D89148D}"/>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86814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83CE-1772-C018-3158-2A76F26558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66AFE7-E245-C39D-0575-19B061180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14ED1C-EC65-8FB7-2DE1-F4AAD72C07FA}"/>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5" name="Footer Placeholder 4">
            <a:extLst>
              <a:ext uri="{FF2B5EF4-FFF2-40B4-BE49-F238E27FC236}">
                <a16:creationId xmlns:a16="http://schemas.microsoft.com/office/drawing/2014/main" id="{37C84655-3D9E-AD92-35B0-42682619D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04EABC-346A-8439-14F6-F2B3BB8BDB18}"/>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414516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E968-4D47-E120-6482-CF8B43D5D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28FA3-4D44-9318-1979-1B4053D2D4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081DF9-E9AC-43A1-4BA0-C8E7F65D14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B440C2-D9A2-079E-C7F8-A2E1038EBFED}"/>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6" name="Footer Placeholder 5">
            <a:extLst>
              <a:ext uri="{FF2B5EF4-FFF2-40B4-BE49-F238E27FC236}">
                <a16:creationId xmlns:a16="http://schemas.microsoft.com/office/drawing/2014/main" id="{2176F92A-B2C7-184F-FC6E-2E26282F2B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35C8E8-C042-B637-01E1-992E5DE9CBD1}"/>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82786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65F6-1885-8D8D-393A-6D004678A4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26C814-82FD-65BB-E827-429E7959B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FC5D3-FBFE-CAC1-CFFF-AE15646F00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DEED74-B795-523C-A92F-6572014897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499B7-BBB6-A544-4A62-4D8A7EDB0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E9E196-626D-023F-0CBF-A274139CD7D3}"/>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8" name="Footer Placeholder 7">
            <a:extLst>
              <a:ext uri="{FF2B5EF4-FFF2-40B4-BE49-F238E27FC236}">
                <a16:creationId xmlns:a16="http://schemas.microsoft.com/office/drawing/2014/main" id="{2886E9A9-7EBE-7779-D0F5-CACB4FE5C7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F5A222-27AE-83BA-8B36-7AFABFC25D0E}"/>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429404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D677-38DB-5A3A-338E-8416CF0E8B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6BB596-B880-38D5-A1B4-AED90BAB158D}"/>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4" name="Footer Placeholder 3">
            <a:extLst>
              <a:ext uri="{FF2B5EF4-FFF2-40B4-BE49-F238E27FC236}">
                <a16:creationId xmlns:a16="http://schemas.microsoft.com/office/drawing/2014/main" id="{3674A61D-045E-C2F4-DBDE-DAC322343B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3E85D4-6574-F9CE-8176-02B92B660460}"/>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377114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09141-69DE-FA29-16B1-4E022881A8BF}"/>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3" name="Footer Placeholder 2">
            <a:extLst>
              <a:ext uri="{FF2B5EF4-FFF2-40B4-BE49-F238E27FC236}">
                <a16:creationId xmlns:a16="http://schemas.microsoft.com/office/drawing/2014/main" id="{3729602A-FF35-8D96-375B-442B3E0D67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E81CAB-4FDF-DC9A-0F6B-A7001B8104FD}"/>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363485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8A5C-2BC0-53CC-518F-0537D8F69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438269-6E4B-82B2-6E3E-D43E6FB8F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F2EE96-893A-64CE-BB1F-EFBFA7054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06340-C31F-4B37-C8A0-27F411B52CC0}"/>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6" name="Footer Placeholder 5">
            <a:extLst>
              <a:ext uri="{FF2B5EF4-FFF2-40B4-BE49-F238E27FC236}">
                <a16:creationId xmlns:a16="http://schemas.microsoft.com/office/drawing/2014/main" id="{9CFB9B8E-C7AA-8DAE-BEC4-D3BC7219C4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51EBC2-5990-9942-80C2-CECEE3C0E057}"/>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47237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4461-BE66-331A-937E-E3971C7CC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E40FDC-85B7-27CE-975E-7FDE72F94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17604D-9570-B284-DAA2-99848D276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D1D51-B3A4-D69B-E1A1-D51785D6B668}"/>
              </a:ext>
            </a:extLst>
          </p:cNvPr>
          <p:cNvSpPr>
            <a:spLocks noGrp="1"/>
          </p:cNvSpPr>
          <p:nvPr>
            <p:ph type="dt" sz="half" idx="10"/>
          </p:nvPr>
        </p:nvSpPr>
        <p:spPr/>
        <p:txBody>
          <a:bodyPr/>
          <a:lstStyle/>
          <a:p>
            <a:fld id="{232A5350-F67D-4E82-8F98-E0AC33539CDC}" type="datetimeFigureOut">
              <a:rPr lang="en-GB" smtClean="0"/>
              <a:t>29/05/2023</a:t>
            </a:fld>
            <a:endParaRPr lang="en-GB"/>
          </a:p>
        </p:txBody>
      </p:sp>
      <p:sp>
        <p:nvSpPr>
          <p:cNvPr id="6" name="Footer Placeholder 5">
            <a:extLst>
              <a:ext uri="{FF2B5EF4-FFF2-40B4-BE49-F238E27FC236}">
                <a16:creationId xmlns:a16="http://schemas.microsoft.com/office/drawing/2014/main" id="{0AFBC884-6189-8C74-5E18-D3E7F0F8D0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63620D-DE85-0721-A826-FB71D16F060D}"/>
              </a:ext>
            </a:extLst>
          </p:cNvPr>
          <p:cNvSpPr>
            <a:spLocks noGrp="1"/>
          </p:cNvSpPr>
          <p:nvPr>
            <p:ph type="sldNum" sz="quarter" idx="12"/>
          </p:nvPr>
        </p:nvSpPr>
        <p:spPr/>
        <p:txBody>
          <a:bodyPr/>
          <a:lstStyle/>
          <a:p>
            <a:fld id="{19E0B7EC-F496-4213-B489-67E58749210A}" type="slidenum">
              <a:rPr lang="en-GB" smtClean="0"/>
              <a:t>‹#›</a:t>
            </a:fld>
            <a:endParaRPr lang="en-GB"/>
          </a:p>
        </p:txBody>
      </p:sp>
    </p:spTree>
    <p:extLst>
      <p:ext uri="{BB962C8B-B14F-4D97-AF65-F5344CB8AC3E}">
        <p14:creationId xmlns:p14="http://schemas.microsoft.com/office/powerpoint/2010/main" val="371877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13B6C-0AD6-4899-0119-D372760CC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803D77-FEBA-5409-13D4-96A712D36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EF940-0101-E576-D890-FB3A327F73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A5350-F67D-4E82-8F98-E0AC33539CDC}" type="datetimeFigureOut">
              <a:rPr lang="en-GB" smtClean="0"/>
              <a:t>29/05/2023</a:t>
            </a:fld>
            <a:endParaRPr lang="en-GB"/>
          </a:p>
        </p:txBody>
      </p:sp>
      <p:sp>
        <p:nvSpPr>
          <p:cNvPr id="5" name="Footer Placeholder 4">
            <a:extLst>
              <a:ext uri="{FF2B5EF4-FFF2-40B4-BE49-F238E27FC236}">
                <a16:creationId xmlns:a16="http://schemas.microsoft.com/office/drawing/2014/main" id="{7D005ACF-F336-D1A6-E6F0-C5CFEFF45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795778-0BB6-2538-079B-8C1B67248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0B7EC-F496-4213-B489-67E58749210A}" type="slidenum">
              <a:rPr lang="en-GB" smtClean="0"/>
              <a:t>‹#›</a:t>
            </a:fld>
            <a:endParaRPr lang="en-GB"/>
          </a:p>
        </p:txBody>
      </p:sp>
    </p:spTree>
    <p:extLst>
      <p:ext uri="{BB962C8B-B14F-4D97-AF65-F5344CB8AC3E}">
        <p14:creationId xmlns:p14="http://schemas.microsoft.com/office/powerpoint/2010/main" val="412078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DBC7A5-6ADB-FE43-F82C-ED19A1CFD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590" y="5050590"/>
            <a:ext cx="1807410" cy="1807410"/>
          </a:xfrm>
          <a:prstGeom prst="rect">
            <a:avLst/>
          </a:prstGeom>
          <a:effectLst>
            <a:softEdge rad="190500"/>
          </a:effectLst>
        </p:spPr>
      </p:pic>
      <p:pic>
        <p:nvPicPr>
          <p:cNvPr id="5" name="Picture 4">
            <a:extLst>
              <a:ext uri="{FF2B5EF4-FFF2-40B4-BE49-F238E27FC236}">
                <a16:creationId xmlns:a16="http://schemas.microsoft.com/office/drawing/2014/main" id="{7F4CC2AD-6436-B978-FC86-665ECCD21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90" y="132080"/>
            <a:ext cx="1977813" cy="1483360"/>
          </a:xfrm>
          <a:prstGeom prst="rect">
            <a:avLst/>
          </a:prstGeom>
          <a:effectLst>
            <a:softEdge rad="266700"/>
          </a:effectLst>
        </p:spPr>
      </p:pic>
      <p:sp>
        <p:nvSpPr>
          <p:cNvPr id="6" name="TextBox 5">
            <a:extLst>
              <a:ext uri="{FF2B5EF4-FFF2-40B4-BE49-F238E27FC236}">
                <a16:creationId xmlns:a16="http://schemas.microsoft.com/office/drawing/2014/main" id="{8315F407-1C0B-AD9B-2054-1E968424E930}"/>
              </a:ext>
            </a:extLst>
          </p:cNvPr>
          <p:cNvSpPr txBox="1"/>
          <p:nvPr/>
        </p:nvSpPr>
        <p:spPr>
          <a:xfrm>
            <a:off x="2728407" y="5657248"/>
            <a:ext cx="7656183" cy="923330"/>
          </a:xfrm>
          <a:prstGeom prst="rect">
            <a:avLst/>
          </a:prstGeom>
          <a:noFill/>
        </p:spPr>
        <p:txBody>
          <a:bodyPr wrap="square" rtlCol="0">
            <a:spAutoFit/>
          </a:bodyPr>
          <a:lstStyle/>
          <a:p>
            <a:r>
              <a:rPr lang="en-GB" b="1" dirty="0"/>
              <a:t>Select your car and enter the Tour car World.  Avoid objects on the track and see how far you can get.  Classic Arcade driving action with smooth graphics makes Tour Cars a must play game.</a:t>
            </a:r>
          </a:p>
        </p:txBody>
      </p:sp>
      <p:pic>
        <p:nvPicPr>
          <p:cNvPr id="9" name="Picture 8">
            <a:extLst>
              <a:ext uri="{FF2B5EF4-FFF2-40B4-BE49-F238E27FC236}">
                <a16:creationId xmlns:a16="http://schemas.microsoft.com/office/drawing/2014/main" id="{298C63B8-DFD3-8744-9790-48C76DDD312C}"/>
              </a:ext>
            </a:extLst>
          </p:cNvPr>
          <p:cNvPicPr>
            <a:picLocks noChangeAspect="1"/>
          </p:cNvPicPr>
          <p:nvPr/>
        </p:nvPicPr>
        <p:blipFill>
          <a:blip r:embed="rId5"/>
          <a:stretch>
            <a:fillRect/>
          </a:stretch>
        </p:blipFill>
        <p:spPr>
          <a:xfrm>
            <a:off x="2226423" y="481074"/>
            <a:ext cx="1570743" cy="785372"/>
          </a:xfrm>
          <a:prstGeom prst="rect">
            <a:avLst/>
          </a:prstGeom>
          <a:effectLst>
            <a:softEdge rad="101600"/>
          </a:effectLst>
        </p:spPr>
      </p:pic>
      <p:pic>
        <p:nvPicPr>
          <p:cNvPr id="4" name="Picture 3">
            <a:extLst>
              <a:ext uri="{FF2B5EF4-FFF2-40B4-BE49-F238E27FC236}">
                <a16:creationId xmlns:a16="http://schemas.microsoft.com/office/drawing/2014/main" id="{E8658BC1-A795-92B2-A2B6-0F8BC1A2D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931" y="1951893"/>
            <a:ext cx="1574837" cy="2795368"/>
          </a:xfrm>
          <a:prstGeom prst="rect">
            <a:avLst/>
          </a:prstGeom>
          <a:effectLst>
            <a:softEdge rad="50800"/>
          </a:effectLst>
        </p:spPr>
      </p:pic>
      <p:pic>
        <p:nvPicPr>
          <p:cNvPr id="8" name="Picture 7">
            <a:extLst>
              <a:ext uri="{FF2B5EF4-FFF2-40B4-BE49-F238E27FC236}">
                <a16:creationId xmlns:a16="http://schemas.microsoft.com/office/drawing/2014/main" id="{A4E80131-F29E-A55A-D2EF-28CC141F29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5808" y="1951893"/>
            <a:ext cx="1578842" cy="2795368"/>
          </a:xfrm>
          <a:prstGeom prst="rect">
            <a:avLst/>
          </a:prstGeom>
          <a:effectLst>
            <a:softEdge rad="50800"/>
          </a:effectLst>
        </p:spPr>
      </p:pic>
      <p:pic>
        <p:nvPicPr>
          <p:cNvPr id="11" name="Picture 10">
            <a:extLst>
              <a:ext uri="{FF2B5EF4-FFF2-40B4-BE49-F238E27FC236}">
                <a16:creationId xmlns:a16="http://schemas.microsoft.com/office/drawing/2014/main" id="{2B3ED90E-EF8C-701D-CB43-E64A3EC02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1690" y="1951893"/>
            <a:ext cx="1566511" cy="2795368"/>
          </a:xfrm>
          <a:prstGeom prst="rect">
            <a:avLst/>
          </a:prstGeom>
          <a:effectLst>
            <a:softEdge rad="50800"/>
          </a:effectLst>
        </p:spPr>
      </p:pic>
      <p:pic>
        <p:nvPicPr>
          <p:cNvPr id="13" name="Picture 12">
            <a:extLst>
              <a:ext uri="{FF2B5EF4-FFF2-40B4-BE49-F238E27FC236}">
                <a16:creationId xmlns:a16="http://schemas.microsoft.com/office/drawing/2014/main" id="{5394274B-1F73-A1C5-03B4-246BF7CC58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4118" y="1951893"/>
            <a:ext cx="1603672" cy="2795368"/>
          </a:xfrm>
          <a:prstGeom prst="rect">
            <a:avLst/>
          </a:prstGeom>
          <a:effectLst>
            <a:softEdge rad="50800"/>
          </a:effectLst>
        </p:spPr>
      </p:pic>
      <p:pic>
        <p:nvPicPr>
          <p:cNvPr id="15" name="Picture 14">
            <a:extLst>
              <a:ext uri="{FF2B5EF4-FFF2-40B4-BE49-F238E27FC236}">
                <a16:creationId xmlns:a16="http://schemas.microsoft.com/office/drawing/2014/main" id="{68AFA62B-057B-BD92-AD86-3904A56F3A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13707" y="1951893"/>
            <a:ext cx="1568778" cy="2795368"/>
          </a:xfrm>
          <a:prstGeom prst="rect">
            <a:avLst/>
          </a:prstGeom>
          <a:effectLst>
            <a:softEdge rad="50800"/>
          </a:effectLst>
        </p:spPr>
      </p:pic>
      <p:pic>
        <p:nvPicPr>
          <p:cNvPr id="17" name="Picture 16">
            <a:extLst>
              <a:ext uri="{FF2B5EF4-FFF2-40B4-BE49-F238E27FC236}">
                <a16:creationId xmlns:a16="http://schemas.microsoft.com/office/drawing/2014/main" id="{32E7F865-D88A-E99F-8A42-78D8B0D6B7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74955" y="1951893"/>
            <a:ext cx="1565860" cy="2795368"/>
          </a:xfrm>
          <a:prstGeom prst="rect">
            <a:avLst/>
          </a:prstGeom>
          <a:effectLst>
            <a:softEdge rad="50800"/>
          </a:effectLst>
        </p:spPr>
      </p:pic>
    </p:spTree>
    <p:extLst>
      <p:ext uri="{BB962C8B-B14F-4D97-AF65-F5344CB8AC3E}">
        <p14:creationId xmlns:p14="http://schemas.microsoft.com/office/powerpoint/2010/main" val="142373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TotalTime>
  <Words>38</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Kitney</dc:creator>
  <cp:lastModifiedBy>Martin Kitney</cp:lastModifiedBy>
  <cp:revision>3</cp:revision>
  <dcterms:created xsi:type="dcterms:W3CDTF">2023-05-23T09:57:27Z</dcterms:created>
  <dcterms:modified xsi:type="dcterms:W3CDTF">2023-05-29T08:17:40Z</dcterms:modified>
</cp:coreProperties>
</file>