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12B7BE-E77B-4773-8AE4-9691B62C0F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EEB260-35F9-4E5B-BE15-E45B9B87F3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99557-0F0A-4549-AD04-8ABAF34CD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C9CD1-9742-4DD2-93A5-201E9BD43444}" type="datetimeFigureOut">
              <a:rPr lang="en-GB" smtClean="0"/>
              <a:t>22/06/2021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70DE1F-FE36-4E4D-ABBB-ECCAA6CBE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029FB2-D011-4BAD-AD78-48642A552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1104E-A446-44C6-B0F3-A72198AD47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0708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98D74-237F-40CF-9DDF-ED2AE2CDE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5923CC-A314-4FCF-8296-F12F4554AD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A9F51-B98D-4C91-A003-B160983CD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C9CD1-9742-4DD2-93A5-201E9BD43444}" type="datetimeFigureOut">
              <a:rPr lang="en-GB" smtClean="0"/>
              <a:t>22/06/2021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F770E5-6CA8-45ED-90A4-2866AF13D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155945-5A72-4C14-B6B8-6E40EA08F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1104E-A446-44C6-B0F3-A72198AD47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881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E16218-0F60-4B6B-8C45-CE16D07869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C5D359-15D5-4697-832F-9EFB4A789D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CCBD41-D3BE-41D6-A467-01D17CCCC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C9CD1-9742-4DD2-93A5-201E9BD43444}" type="datetimeFigureOut">
              <a:rPr lang="en-GB" smtClean="0"/>
              <a:t>22/06/2021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75123B-7EB6-4A9D-8850-5A54E377C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886CEA-E807-41EE-AD60-30FBF0CF7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1104E-A446-44C6-B0F3-A72198AD47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3896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BFE8D-7D73-4498-9BBA-9859888C5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5EAE0F-7F49-45B9-9CD2-745C3EF964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A28E8A-1D0D-4E20-93EE-613ABCD32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C9CD1-9742-4DD2-93A5-201E9BD43444}" type="datetimeFigureOut">
              <a:rPr lang="en-GB" smtClean="0"/>
              <a:t>22/06/2021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3D8DA3-90E8-41DF-AF8F-19B7197E2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CDA92-C03B-45D2-BB2E-68D065124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1104E-A446-44C6-B0F3-A72198AD47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1593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04657-C448-46B0-8FAD-AD68C136F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F0C461-EE71-4C36-AA11-DC03BCD9D5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335CF8-A7CE-4AE0-91D9-C11D1B33F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C9CD1-9742-4DD2-93A5-201E9BD43444}" type="datetimeFigureOut">
              <a:rPr lang="en-GB" smtClean="0"/>
              <a:t>22/06/2021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97731-CA2F-4CE0-944A-D6E945084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030A9B-7CEF-4760-BD67-8DBD76A91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1104E-A446-44C6-B0F3-A72198AD47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88743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09688-5B54-4A49-AD86-013D8A9DD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FF8C4E-5D27-4B52-8D76-91BD87D3F5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7D660D-B954-46E2-B029-9D7AE290B7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A8F7BA-185F-4F24-9EF8-7B0360D92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C9CD1-9742-4DD2-93A5-201E9BD43444}" type="datetimeFigureOut">
              <a:rPr lang="en-GB" smtClean="0"/>
              <a:t>22/06/2021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0FFCFE-324D-46CC-A8C6-E5FAD0588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14C5D3-7483-4105-ADF4-676714258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1104E-A446-44C6-B0F3-A72198AD47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4894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00B1C-6934-4606-962A-2BEDFDFF4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D590A1-FC13-46EC-BC94-B4E5C48210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3F0889-C4EA-4424-9420-AC94B2AE9A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0C4CD5-9813-482B-997C-75398EFCE8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A7E91C-ACC3-4508-82F1-ED1E222801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CFACB5-9FF9-41A0-A51F-F76F8AA12A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C9CD1-9742-4DD2-93A5-201E9BD43444}" type="datetimeFigureOut">
              <a:rPr lang="en-GB" smtClean="0"/>
              <a:t>22/06/2021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64774C-892E-4099-9442-960751CCF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40EB02-D19E-43D1-9234-BD4D4CE8D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1104E-A446-44C6-B0F3-A72198AD47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0866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CEA5B-0870-4C42-A77E-9AB7614FB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0DA31A-6ED1-4587-A5FD-BD08A4902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C9CD1-9742-4DD2-93A5-201E9BD43444}" type="datetimeFigureOut">
              <a:rPr lang="en-GB" smtClean="0"/>
              <a:t>22/06/2021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F7F7DC-1B6F-4CAD-BCBF-B94D991F3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E2F0C4-0276-4BAB-96FF-0BF90F0E8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1104E-A446-44C6-B0F3-A72198AD47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5913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D098E5-73C0-4402-ACEB-69665568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C9CD1-9742-4DD2-93A5-201E9BD43444}" type="datetimeFigureOut">
              <a:rPr lang="en-GB" smtClean="0"/>
              <a:t>22/06/2021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53C960-0A41-4EF3-9446-3BC447C6C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489A1E-4DFB-4F9F-AC52-AF66B04FC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1104E-A446-44C6-B0F3-A72198AD47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3367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1976D-71CD-42A0-82E2-11FA0DE01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302FFD-541F-4881-B340-6FA3054353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048E51-38B3-4BC9-A90B-EF11492D0A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853C4E-FE1C-4664-9E11-7DB4ABC5A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C9CD1-9742-4DD2-93A5-201E9BD43444}" type="datetimeFigureOut">
              <a:rPr lang="en-GB" smtClean="0"/>
              <a:t>22/06/2021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587275-EF1B-4940-9D66-62152C02C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5289A3-4049-4D00-97DB-8505800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1104E-A446-44C6-B0F3-A72198AD47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4580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52F8D-FB1B-4560-9D88-14D255EF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590D9D-9927-4963-9B59-5935EF40FA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973D1E-2761-4EE7-9CD4-B858EB4073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C4486C-E8C5-4B59-87F5-27F5E5458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C9CD1-9742-4DD2-93A5-201E9BD43444}" type="datetimeFigureOut">
              <a:rPr lang="en-GB" smtClean="0"/>
              <a:t>22/06/2021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EFE52D-4E5A-4F6F-8802-F97C5FE1B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D13604-BB8C-4E53-9896-A8DDC3CC5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1104E-A446-44C6-B0F3-A72198AD47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4795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EEE5CB5-A991-47B0-BEEB-A1B22D4C2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78773E-257A-459F-939F-EDE8A6B56D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8ACC1D-6639-4A5C-8368-EEC2C7C122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EC9CD1-9742-4DD2-93A5-201E9BD43444}" type="datetimeFigureOut">
              <a:rPr lang="en-GB" smtClean="0"/>
              <a:t>22/06/2021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3FD7B4-D344-4960-80FD-DE6087A38A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A3EAFB-0313-4156-972D-B99882583D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E1104E-A446-44C6-B0F3-A72198AD47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6412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54ECEBE-9353-406C-9313-02A517A31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6806086-A782-4311-A63B-1A68574D8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902" y="-15901"/>
            <a:ext cx="6578337" cy="5814891"/>
          </a:xfrm>
          <a:custGeom>
            <a:avLst/>
            <a:gdLst>
              <a:gd name="connsiteX0" fmla="*/ 1667657 w 6578337"/>
              <a:gd name="connsiteY0" fmla="*/ 0 h 5814891"/>
              <a:gd name="connsiteX1" fmla="*/ 5296215 w 6578337"/>
              <a:gd name="connsiteY1" fmla="*/ 0 h 5814891"/>
              <a:gd name="connsiteX2" fmla="*/ 5354505 w 6578337"/>
              <a:gd name="connsiteY2" fmla="*/ 38974 h 5814891"/>
              <a:gd name="connsiteX3" fmla="*/ 5772761 w 6578337"/>
              <a:gd name="connsiteY3" fmla="*/ 430996 h 5814891"/>
              <a:gd name="connsiteX4" fmla="*/ 6578337 w 6578337"/>
              <a:gd name="connsiteY4" fmla="*/ 2842158 h 5814891"/>
              <a:gd name="connsiteX5" fmla="*/ 6219497 w 6578337"/>
              <a:gd name="connsiteY5" fmla="*/ 3831001 h 5814891"/>
              <a:gd name="connsiteX6" fmla="*/ 5157059 w 6578337"/>
              <a:gd name="connsiteY6" fmla="*/ 4751758 h 5814891"/>
              <a:gd name="connsiteX7" fmla="*/ 4923464 w 6578337"/>
              <a:gd name="connsiteY7" fmla="*/ 4927890 h 5814891"/>
              <a:gd name="connsiteX8" fmla="*/ 3004017 w 6578337"/>
              <a:gd name="connsiteY8" fmla="*/ 5814891 h 5814891"/>
              <a:gd name="connsiteX9" fmla="*/ 475534 w 6578337"/>
              <a:gd name="connsiteY9" fmla="*/ 4373098 h 5814891"/>
              <a:gd name="connsiteX10" fmla="*/ 206071 w 6578337"/>
              <a:gd name="connsiteY10" fmla="*/ 4004246 h 5814891"/>
              <a:gd name="connsiteX11" fmla="*/ 79385 w 6578337"/>
              <a:gd name="connsiteY11" fmla="*/ 3833508 h 5814891"/>
              <a:gd name="connsiteX12" fmla="*/ 0 w 6578337"/>
              <a:gd name="connsiteY12" fmla="*/ 3721725 h 5814891"/>
              <a:gd name="connsiteX13" fmla="*/ 0 w 6578337"/>
              <a:gd name="connsiteY13" fmla="*/ 1581323 h 5814891"/>
              <a:gd name="connsiteX14" fmla="*/ 168477 w 6578337"/>
              <a:gd name="connsiteY14" fmla="*/ 1300525 h 5814891"/>
              <a:gd name="connsiteX15" fmla="*/ 885512 w 6578337"/>
              <a:gd name="connsiteY15" fmla="*/ 515238 h 5814891"/>
              <a:gd name="connsiteX16" fmla="*/ 1494824 w 6578337"/>
              <a:gd name="connsiteY16" fmla="*/ 90742 h 5814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578337" h="5814891">
                <a:moveTo>
                  <a:pt x="1667657" y="0"/>
                </a:moveTo>
                <a:lnTo>
                  <a:pt x="5296215" y="0"/>
                </a:lnTo>
                <a:lnTo>
                  <a:pt x="5354505" y="38974"/>
                </a:lnTo>
                <a:cubicBezTo>
                  <a:pt x="5505893" y="152699"/>
                  <a:pt x="5645664" y="283643"/>
                  <a:pt x="5772761" y="430996"/>
                </a:cubicBezTo>
                <a:cubicBezTo>
                  <a:pt x="6292274" y="1033532"/>
                  <a:pt x="6578337" y="1889809"/>
                  <a:pt x="6578337" y="2842158"/>
                </a:cubicBezTo>
                <a:cubicBezTo>
                  <a:pt x="6578337" y="3222117"/>
                  <a:pt x="6467617" y="3527065"/>
                  <a:pt x="6219497" y="3831001"/>
                </a:cubicBezTo>
                <a:cubicBezTo>
                  <a:pt x="5959965" y="4148933"/>
                  <a:pt x="5569997" y="4441763"/>
                  <a:pt x="5157059" y="4751758"/>
                </a:cubicBezTo>
                <a:cubicBezTo>
                  <a:pt x="5080873" y="4808882"/>
                  <a:pt x="5002168" y="4868026"/>
                  <a:pt x="4923464" y="4927890"/>
                </a:cubicBezTo>
                <a:cubicBezTo>
                  <a:pt x="4218974" y="5463640"/>
                  <a:pt x="3704799" y="5814891"/>
                  <a:pt x="3004017" y="5814891"/>
                </a:cubicBezTo>
                <a:cubicBezTo>
                  <a:pt x="1936240" y="5814891"/>
                  <a:pt x="1180025" y="5383723"/>
                  <a:pt x="475534" y="4373098"/>
                </a:cubicBezTo>
                <a:cubicBezTo>
                  <a:pt x="383343" y="4240819"/>
                  <a:pt x="293225" y="4120515"/>
                  <a:pt x="206071" y="4004246"/>
                </a:cubicBezTo>
                <a:cubicBezTo>
                  <a:pt x="160920" y="3943985"/>
                  <a:pt x="118700" y="3887339"/>
                  <a:pt x="79385" y="3833508"/>
                </a:cubicBezTo>
                <a:lnTo>
                  <a:pt x="0" y="3721725"/>
                </a:lnTo>
                <a:lnTo>
                  <a:pt x="0" y="1581323"/>
                </a:lnTo>
                <a:lnTo>
                  <a:pt x="168477" y="1300525"/>
                </a:lnTo>
                <a:cubicBezTo>
                  <a:pt x="359173" y="1017017"/>
                  <a:pt x="599372" y="753795"/>
                  <a:pt x="885512" y="515238"/>
                </a:cubicBezTo>
                <a:cubicBezTo>
                  <a:pt x="1073010" y="358870"/>
                  <a:pt x="1278109" y="216205"/>
                  <a:pt x="1494824" y="90742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3" name="Picture 2" descr="A picture containing text, car, yellow&#10;&#10;Description automatically generated">
            <a:extLst>
              <a:ext uri="{FF2B5EF4-FFF2-40B4-BE49-F238E27FC236}">
                <a16:creationId xmlns:a16="http://schemas.microsoft.com/office/drawing/2014/main" id="{522FB58C-9DBE-4424-9795-6106394BC4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12" r="10803" b="1"/>
          <a:stretch/>
        </p:blipFill>
        <p:spPr>
          <a:xfrm>
            <a:off x="20" y="-2"/>
            <a:ext cx="9219670" cy="8156024"/>
          </a:xfrm>
          <a:custGeom>
            <a:avLst/>
            <a:gdLst/>
            <a:ahLst/>
            <a:cxnLst/>
            <a:rect l="l" t="t" r="r" b="b"/>
            <a:pathLst>
              <a:path w="6323162" h="5593660">
                <a:moveTo>
                  <a:pt x="2177447" y="0"/>
                </a:move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E71458B-DF80-43DF-9693-2EC3878AC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323162" cy="5593660"/>
          </a:xfrm>
          <a:custGeom>
            <a:avLst/>
            <a:gdLst>
              <a:gd name="connsiteX0" fmla="*/ 2177447 w 6323162"/>
              <a:gd name="connsiteY0" fmla="*/ 0 h 5593660"/>
              <a:gd name="connsiteX1" fmla="*/ 2572776 w 6323162"/>
              <a:gd name="connsiteY1" fmla="*/ 0 h 5593660"/>
              <a:gd name="connsiteX2" fmla="*/ 2279674 w 6323162"/>
              <a:gd name="connsiteY2" fmla="*/ 98163 h 5593660"/>
              <a:gd name="connsiteX3" fmla="*/ 1163390 w 6323162"/>
              <a:gd name="connsiteY3" fmla="*/ 758946 h 5593660"/>
              <a:gd name="connsiteX4" fmla="*/ 391288 w 6323162"/>
              <a:gd name="connsiteY4" fmla="*/ 1711778 h 5593660"/>
              <a:gd name="connsiteX5" fmla="*/ 111318 w 6323162"/>
              <a:gd name="connsiteY5" fmla="*/ 2820666 h 5593660"/>
              <a:gd name="connsiteX6" fmla="*/ 574682 w 6323162"/>
              <a:gd name="connsiteY6" fmla="*/ 3850310 h 5593660"/>
              <a:gd name="connsiteX7" fmla="*/ 808161 w 6323162"/>
              <a:gd name="connsiteY7" fmla="*/ 4177123 h 5593660"/>
              <a:gd name="connsiteX8" fmla="*/ 2998992 w 6323162"/>
              <a:gd name="connsiteY8" fmla="*/ 5454594 h 5593660"/>
              <a:gd name="connsiteX9" fmla="*/ 4662117 w 6323162"/>
              <a:gd name="connsiteY9" fmla="*/ 4668685 h 5593660"/>
              <a:gd name="connsiteX10" fmla="*/ 4864518 w 6323162"/>
              <a:gd name="connsiteY10" fmla="*/ 4512627 h 5593660"/>
              <a:gd name="connsiteX11" fmla="*/ 5785079 w 6323162"/>
              <a:gd name="connsiteY11" fmla="*/ 3696808 h 5593660"/>
              <a:gd name="connsiteX12" fmla="*/ 6095999 w 6323162"/>
              <a:gd name="connsiteY12" fmla="*/ 2820666 h 5593660"/>
              <a:gd name="connsiteX13" fmla="*/ 5397999 w 6323162"/>
              <a:gd name="connsiteY13" fmla="*/ 684305 h 5593660"/>
              <a:gd name="connsiteX14" fmla="*/ 4612801 w 6323162"/>
              <a:gd name="connsiteY14" fmla="*/ 81166 h 5593660"/>
              <a:gd name="connsiteX15" fmla="*/ 4406067 w 6323162"/>
              <a:gd name="connsiteY15" fmla="*/ 0 h 5593660"/>
              <a:gd name="connsiteX16" fmla="*/ 4826316 w 6323162"/>
              <a:gd name="connsiteY16" fmla="*/ 0 h 5593660"/>
              <a:gd name="connsiteX17" fmla="*/ 4971508 w 6323162"/>
              <a:gd name="connsiteY17" fmla="*/ 75777 h 5593660"/>
              <a:gd name="connsiteX18" fmla="*/ 5577109 w 6323162"/>
              <a:gd name="connsiteY18" fmla="*/ 586873 h 5593660"/>
              <a:gd name="connsiteX19" fmla="*/ 6323162 w 6323162"/>
              <a:gd name="connsiteY19" fmla="*/ 2829148 h 5593660"/>
              <a:gd name="connsiteX20" fmla="*/ 5990836 w 6323162"/>
              <a:gd name="connsiteY20" fmla="*/ 3748729 h 5593660"/>
              <a:gd name="connsiteX21" fmla="*/ 5006899 w 6323162"/>
              <a:gd name="connsiteY21" fmla="*/ 4604992 h 5593660"/>
              <a:gd name="connsiteX22" fmla="*/ 4790566 w 6323162"/>
              <a:gd name="connsiteY22" fmla="*/ 4768788 h 5593660"/>
              <a:gd name="connsiteX23" fmla="*/ 3012943 w 6323162"/>
              <a:gd name="connsiteY23" fmla="*/ 5593660 h 5593660"/>
              <a:gd name="connsiteX24" fmla="*/ 671286 w 6323162"/>
              <a:gd name="connsiteY24" fmla="*/ 4252856 h 5593660"/>
              <a:gd name="connsiteX25" fmla="*/ 421733 w 6323162"/>
              <a:gd name="connsiteY25" fmla="*/ 3909839 h 5593660"/>
              <a:gd name="connsiteX26" fmla="*/ 48655 w 6323162"/>
              <a:gd name="connsiteY26" fmla="*/ 3351082 h 5593660"/>
              <a:gd name="connsiteX27" fmla="*/ 0 w 6323162"/>
              <a:gd name="connsiteY27" fmla="*/ 3239820 h 5593660"/>
              <a:gd name="connsiteX28" fmla="*/ 0 w 6323162"/>
              <a:gd name="connsiteY28" fmla="*/ 2248150 h 5593660"/>
              <a:gd name="connsiteX29" fmla="*/ 1658 w 6323162"/>
              <a:gd name="connsiteY29" fmla="*/ 2239520 h 5593660"/>
              <a:gd name="connsiteX30" fmla="*/ 225714 w 6323162"/>
              <a:gd name="connsiteY30" fmla="*/ 1665285 h 5593660"/>
              <a:gd name="connsiteX31" fmla="*/ 1050970 w 6323162"/>
              <a:gd name="connsiteY31" fmla="*/ 665214 h 5593660"/>
              <a:gd name="connsiteX32" fmla="*/ 1923692 w 6323162"/>
              <a:gd name="connsiteY32" fmla="*/ 107844 h 5593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323162" h="5593660">
                <a:moveTo>
                  <a:pt x="2177447" y="0"/>
                </a:moveTo>
                <a:lnTo>
                  <a:pt x="2572776" y="0"/>
                </a:lnTo>
                <a:lnTo>
                  <a:pt x="2279674" y="98163"/>
                </a:lnTo>
                <a:cubicBezTo>
                  <a:pt x="1874231" y="253327"/>
                  <a:pt x="1488311" y="481852"/>
                  <a:pt x="1163390" y="758946"/>
                </a:cubicBezTo>
                <a:cubicBezTo>
                  <a:pt x="832819" y="1040772"/>
                  <a:pt x="573013" y="1361447"/>
                  <a:pt x="391288" y="1711778"/>
                </a:cubicBezTo>
                <a:cubicBezTo>
                  <a:pt x="205583" y="2069903"/>
                  <a:pt x="111318" y="2442986"/>
                  <a:pt x="111318" y="2820666"/>
                </a:cubicBezTo>
                <a:cubicBezTo>
                  <a:pt x="111318" y="3201031"/>
                  <a:pt x="261705" y="3423166"/>
                  <a:pt x="574682" y="3850310"/>
                </a:cubicBezTo>
                <a:cubicBezTo>
                  <a:pt x="650197" y="3953327"/>
                  <a:pt x="728281" y="4059920"/>
                  <a:pt x="808161" y="4177123"/>
                </a:cubicBezTo>
                <a:cubicBezTo>
                  <a:pt x="1418574" y="5072567"/>
                  <a:pt x="2073806" y="5454594"/>
                  <a:pt x="2998992" y="5454594"/>
                </a:cubicBezTo>
                <a:cubicBezTo>
                  <a:pt x="3606192" y="5454594"/>
                  <a:pt x="4051705" y="5143376"/>
                  <a:pt x="4662117" y="4668685"/>
                </a:cubicBezTo>
                <a:cubicBezTo>
                  <a:pt x="4730310" y="4615645"/>
                  <a:pt x="4798505" y="4563242"/>
                  <a:pt x="4864518" y="4512627"/>
                </a:cubicBezTo>
                <a:cubicBezTo>
                  <a:pt x="5222313" y="4237963"/>
                  <a:pt x="5560204" y="3978506"/>
                  <a:pt x="5785079" y="3696808"/>
                </a:cubicBezTo>
                <a:cubicBezTo>
                  <a:pt x="6000066" y="3427513"/>
                  <a:pt x="6095999" y="3157320"/>
                  <a:pt x="6095999" y="2820666"/>
                </a:cubicBezTo>
                <a:cubicBezTo>
                  <a:pt x="6095999" y="1976856"/>
                  <a:pt x="5848138" y="1218170"/>
                  <a:pt x="5397999" y="684305"/>
                </a:cubicBezTo>
                <a:cubicBezTo>
                  <a:pt x="5177750" y="423188"/>
                  <a:pt x="4913577" y="220223"/>
                  <a:pt x="4612801" y="81166"/>
                </a:cubicBezTo>
                <a:lnTo>
                  <a:pt x="4406067" y="0"/>
                </a:ln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E1994AC-22D1-4B48-9EDA-BE373E7045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41758" y="1415331"/>
            <a:ext cx="5665992" cy="5466522"/>
          </a:xfrm>
          <a:custGeom>
            <a:avLst/>
            <a:gdLst>
              <a:gd name="connsiteX0" fmla="*/ 3113576 w 5665992"/>
              <a:gd name="connsiteY0" fmla="*/ 1556 h 5401530"/>
              <a:gd name="connsiteX1" fmla="*/ 4468777 w 5665992"/>
              <a:gd name="connsiteY1" fmla="*/ 405866 h 5401530"/>
              <a:gd name="connsiteX2" fmla="*/ 5525792 w 5665992"/>
              <a:gd name="connsiteY2" fmla="*/ 1317461 h 5401530"/>
              <a:gd name="connsiteX3" fmla="*/ 5665992 w 5665992"/>
              <a:gd name="connsiteY3" fmla="*/ 1506159 h 5401530"/>
              <a:gd name="connsiteX4" fmla="*/ 5665992 w 5665992"/>
              <a:gd name="connsiteY4" fmla="*/ 5401530 h 5401530"/>
              <a:gd name="connsiteX5" fmla="*/ 965932 w 5665992"/>
              <a:gd name="connsiteY5" fmla="*/ 5401530 h 5401530"/>
              <a:gd name="connsiteX6" fmla="*/ 836753 w 5665992"/>
              <a:gd name="connsiteY6" fmla="*/ 5181943 h 5401530"/>
              <a:gd name="connsiteX7" fmla="*/ 509793 w 5665992"/>
              <a:gd name="connsiteY7" fmla="*/ 4458111 h 5401530"/>
              <a:gd name="connsiteX8" fmla="*/ 251995 w 5665992"/>
              <a:gd name="connsiteY8" fmla="*/ 1805844 h 5401530"/>
              <a:gd name="connsiteX9" fmla="*/ 3113576 w 5665992"/>
              <a:gd name="connsiteY9" fmla="*/ 1556 h 5401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65992" h="5401530">
                <a:moveTo>
                  <a:pt x="3113576" y="1556"/>
                </a:moveTo>
                <a:cubicBezTo>
                  <a:pt x="3559807" y="16866"/>
                  <a:pt x="4018025" y="145625"/>
                  <a:pt x="4468777" y="405866"/>
                </a:cubicBezTo>
                <a:cubicBezTo>
                  <a:pt x="4871803" y="638554"/>
                  <a:pt x="5229811" y="952545"/>
                  <a:pt x="5525792" y="1317461"/>
                </a:cubicBezTo>
                <a:lnTo>
                  <a:pt x="5665992" y="1506159"/>
                </a:lnTo>
                <a:lnTo>
                  <a:pt x="5665992" y="5401530"/>
                </a:lnTo>
                <a:lnTo>
                  <a:pt x="965932" y="5401530"/>
                </a:lnTo>
                <a:lnTo>
                  <a:pt x="836753" y="5181943"/>
                </a:lnTo>
                <a:cubicBezTo>
                  <a:pt x="713569" y="4953383"/>
                  <a:pt x="611679" y="4708683"/>
                  <a:pt x="509793" y="4458111"/>
                </a:cubicBezTo>
                <a:cubicBezTo>
                  <a:pt x="136790" y="3540808"/>
                  <a:pt x="-278612" y="2724882"/>
                  <a:pt x="251995" y="1805844"/>
                </a:cubicBezTo>
                <a:cubicBezTo>
                  <a:pt x="911122" y="664202"/>
                  <a:pt x="1973207" y="-37572"/>
                  <a:pt x="3113576" y="1556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06C2522D-4ED0-48D9-A1F4-4C0E8350C8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1" r="-1" b="-1"/>
          <a:stretch/>
        </p:blipFill>
        <p:spPr>
          <a:xfrm>
            <a:off x="9235440" y="4023864"/>
            <a:ext cx="2956560" cy="2834138"/>
          </a:xfrm>
          <a:custGeom>
            <a:avLst/>
            <a:gdLst/>
            <a:ahLst/>
            <a:cxnLst/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600"/>
                </a:lnTo>
                <a:lnTo>
                  <a:pt x="5396070" y="4888539"/>
                </a:lnTo>
                <a:lnTo>
                  <a:pt x="5373530" y="4924165"/>
                </a:lnTo>
                <a:cubicBezTo>
                  <a:pt x="5310112" y="5013254"/>
                  <a:pt x="5241620" y="5088864"/>
                  <a:pt x="5168684" y="5154829"/>
                </a:cubicBezTo>
                <a:lnTo>
                  <a:pt x="5146924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2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2220111-5018-4EB7-A38B-79BD37F7C0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95930" y="1685365"/>
            <a:ext cx="5396070" cy="5172635"/>
          </a:xfrm>
          <a:custGeom>
            <a:avLst/>
            <a:gdLst>
              <a:gd name="connsiteX0" fmla="*/ 2809770 w 5396070"/>
              <a:gd name="connsiteY0" fmla="*/ 1442 h 5172635"/>
              <a:gd name="connsiteX1" fmla="*/ 4032739 w 5396070"/>
              <a:gd name="connsiteY1" fmla="*/ 376223 h 5172635"/>
              <a:gd name="connsiteX2" fmla="*/ 5362614 w 5396070"/>
              <a:gd name="connsiteY2" fmla="*/ 1796088 h 5172635"/>
              <a:gd name="connsiteX3" fmla="*/ 5396070 w 5396070"/>
              <a:gd name="connsiteY3" fmla="*/ 1864599 h 5172635"/>
              <a:gd name="connsiteX4" fmla="*/ 5396070 w 5396070"/>
              <a:gd name="connsiteY4" fmla="*/ 1981756 h 5172635"/>
              <a:gd name="connsiteX5" fmla="*/ 5363566 w 5396070"/>
              <a:gd name="connsiteY5" fmla="*/ 1915670 h 5172635"/>
              <a:gd name="connsiteX6" fmla="*/ 4071524 w 5396070"/>
              <a:gd name="connsiteY6" fmla="*/ 546090 h 5172635"/>
              <a:gd name="connsiteX7" fmla="*/ 2883346 w 5396070"/>
              <a:gd name="connsiteY7" fmla="*/ 184583 h 5172635"/>
              <a:gd name="connsiteX8" fmla="*/ 374449 w 5396070"/>
              <a:gd name="connsiteY8" fmla="*/ 1797850 h 5172635"/>
              <a:gd name="connsiteX9" fmla="*/ 600473 w 5396070"/>
              <a:gd name="connsiteY9" fmla="*/ 4169322 h 5172635"/>
              <a:gd name="connsiteX10" fmla="*/ 971928 w 5396070"/>
              <a:gd name="connsiteY10" fmla="*/ 4966944 h 5172635"/>
              <a:gd name="connsiteX11" fmla="*/ 1112598 w 5396070"/>
              <a:gd name="connsiteY11" fmla="*/ 5172635 h 5172635"/>
              <a:gd name="connsiteX12" fmla="*/ 987172 w 5396070"/>
              <a:gd name="connsiteY12" fmla="*/ 5172635 h 5172635"/>
              <a:gd name="connsiteX13" fmla="*/ 842383 w 5396070"/>
              <a:gd name="connsiteY13" fmla="*/ 4959392 h 5172635"/>
              <a:gd name="connsiteX14" fmla="*/ 460051 w 5396070"/>
              <a:gd name="connsiteY14" fmla="*/ 4132485 h 5172635"/>
              <a:gd name="connsiteX15" fmla="*/ 227408 w 5396070"/>
              <a:gd name="connsiteY15" fmla="*/ 1673941 h 5172635"/>
              <a:gd name="connsiteX16" fmla="*/ 2809770 w 5396070"/>
              <a:gd name="connsiteY16" fmla="*/ 1442 h 5172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599"/>
                </a:lnTo>
                <a:lnTo>
                  <a:pt x="5396070" y="1981756"/>
                </a:lnTo>
                <a:lnTo>
                  <a:pt x="5363566" y="1915670"/>
                </a:lnTo>
                <a:cubicBezTo>
                  <a:pt x="5061125" y="1353703"/>
                  <a:pt x="4612597" y="864671"/>
                  <a:pt x="4071524" y="546090"/>
                </a:cubicBezTo>
                <a:cubicBezTo>
                  <a:pt x="3676324" y="313400"/>
                  <a:pt x="3274582" y="198273"/>
                  <a:pt x="2883346" y="184583"/>
                </a:cubicBezTo>
                <a:cubicBezTo>
                  <a:pt x="1883526" y="149597"/>
                  <a:pt x="952339" y="777074"/>
                  <a:pt x="374449" y="1797850"/>
                </a:cubicBezTo>
                <a:cubicBezTo>
                  <a:pt x="-90765" y="2619591"/>
                  <a:pt x="273440" y="3349133"/>
                  <a:pt x="600473" y="4169322"/>
                </a:cubicBezTo>
                <a:cubicBezTo>
                  <a:pt x="712134" y="4449376"/>
                  <a:pt x="823802" y="4721229"/>
                  <a:pt x="971928" y="4966944"/>
                </a:cubicBezTo>
                <a:lnTo>
                  <a:pt x="1112598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1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71398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car&#10;&#10;Description automatically generated">
            <a:extLst>
              <a:ext uri="{FF2B5EF4-FFF2-40B4-BE49-F238E27FC236}">
                <a16:creationId xmlns:a16="http://schemas.microsoft.com/office/drawing/2014/main" id="{EEA339D9-4492-4E44-8358-67D644831E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20" y="5252720"/>
            <a:ext cx="1361440" cy="1361440"/>
          </a:xfrm>
          <a:prstGeom prst="rect">
            <a:avLst/>
          </a:prstGeom>
        </p:spPr>
      </p:pic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21977625-8714-4E43-95C5-E76472A272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3840" y="5069840"/>
            <a:ext cx="1788160" cy="17881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4CDE025-0818-48E2-A4D5-510BFCA37A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65" y="2687764"/>
            <a:ext cx="3244681" cy="1824221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8" name="Picture 17" descr="Graphical user interface, calendar&#10;&#10;Description automatically generated">
            <a:extLst>
              <a:ext uri="{FF2B5EF4-FFF2-40B4-BE49-F238E27FC236}">
                <a16:creationId xmlns:a16="http://schemas.microsoft.com/office/drawing/2014/main" id="{2724C4DC-801A-4541-9C98-A3BFA31E7E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64" y="310946"/>
            <a:ext cx="3244681" cy="1824221"/>
          </a:xfrm>
          <a:prstGeom prst="rect">
            <a:avLst/>
          </a:prstGeom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  <a:softEdge rad="31750"/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2AC399C-B1F8-49D4-BE7A-DCD5B8F409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481" y="2690393"/>
            <a:ext cx="3240005" cy="1821592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24" name="Picture 23" descr="Graphical user interface&#10;&#10;Description automatically generated">
            <a:extLst>
              <a:ext uri="{FF2B5EF4-FFF2-40B4-BE49-F238E27FC236}">
                <a16:creationId xmlns:a16="http://schemas.microsoft.com/office/drawing/2014/main" id="{E4498862-21AD-4BBF-ADDD-F1D745F20E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661" y="310946"/>
            <a:ext cx="3240005" cy="1821592"/>
          </a:xfrm>
          <a:prstGeom prst="rect">
            <a:avLst/>
          </a:prstGeom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  <a:softEdge rad="31750"/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7A3A1FD-1102-49B4-8AB2-EFD0B4BE9C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165" y="310946"/>
            <a:ext cx="3240005" cy="1821592"/>
          </a:xfrm>
          <a:prstGeom prst="rect">
            <a:avLst/>
          </a:prstGeom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  <a:softEdge rad="31750"/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BBDD3AA-C5B8-4FE7-82DD-DC2A344BF3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311" y="2690393"/>
            <a:ext cx="3240005" cy="1821592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  <a:softEdge rad="31750"/>
          </a:effec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7DDBFA2A-5346-44C2-94FC-97F82CE86268}"/>
              </a:ext>
            </a:extLst>
          </p:cNvPr>
          <p:cNvSpPr txBox="1"/>
          <p:nvPr/>
        </p:nvSpPr>
        <p:spPr>
          <a:xfrm>
            <a:off x="2343150" y="5069840"/>
            <a:ext cx="830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Test your driving skills in this immersive Rally game.  Drive courses all around the World and gain podium places so you can upgrade your car and become the Rally Champ!</a:t>
            </a:r>
          </a:p>
        </p:txBody>
      </p:sp>
    </p:spTree>
    <p:extLst>
      <p:ext uri="{BB962C8B-B14F-4D97-AF65-F5344CB8AC3E}">
        <p14:creationId xmlns:p14="http://schemas.microsoft.com/office/powerpoint/2010/main" val="33111031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32</Words>
  <Application>Microsoft Office PowerPoint</Application>
  <PresentationFormat>Widescreen</PresentationFormat>
  <Paragraphs>1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Meiryo</vt:lpstr>
      <vt:lpstr>Arial</vt:lpstr>
      <vt:lpstr>Calibri</vt:lpstr>
      <vt:lpstr>Calibri Light</vt:lpstr>
      <vt:lpstr>Office Theme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kitney</dc:creator>
  <cp:lastModifiedBy>martin kitney</cp:lastModifiedBy>
  <cp:revision>4</cp:revision>
  <dcterms:created xsi:type="dcterms:W3CDTF">2021-06-22T08:36:28Z</dcterms:created>
  <dcterms:modified xsi:type="dcterms:W3CDTF">2021-06-22T10:10:00Z</dcterms:modified>
</cp:coreProperties>
</file>